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61" r:id="rId6"/>
    <p:sldId id="262" r:id="rId7"/>
    <p:sldId id="25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REACT and REDUX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2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 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9218" name="Picture 2" descr="F:\Redux and Immutable with React\pics\Screenshot_2016-09-19-02-36-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" y="1295400"/>
            <a:ext cx="1003935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49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:\Redux and Immutable with React\pics\Screenshot_2016-09-19-02-41-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9144000" cy="714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 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24640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8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 – Component Tree 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F:\Redux and Immutable with React\pics\Screenshot_2016-09-19-02-53-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0134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7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 – Component Tree 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1" name="Picture 3" descr="F:\Redux and Immutable with React\pics\Screenshot_2016-09-19-02-59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533400"/>
            <a:ext cx="1006792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47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 – Bundling with </a:t>
            </a:r>
            <a:r>
              <a:rPr lang="en-US" dirty="0" err="1" smtClean="0">
                <a:solidFill>
                  <a:srgbClr val="FFFF00"/>
                </a:solidFill>
              </a:rPr>
              <a:t>webpack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5" name="Picture 3" descr="F:\Redux and Immutable with React\pics\Screenshot_2016-09-19-03-00-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6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 – Bundling with </a:t>
            </a:r>
            <a:r>
              <a:rPr lang="en-US" dirty="0" err="1" smtClean="0">
                <a:solidFill>
                  <a:srgbClr val="FFFF00"/>
                </a:solidFill>
              </a:rPr>
              <a:t>webpack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F:\Redux and Immutable with React\pics\Screenshot_2016-09-19-03-03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533400"/>
            <a:ext cx="10296525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18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 – state and props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F:\Redux and Immutable with React\pics\Screenshot_2016-09-19-12-49-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55" y="534013"/>
            <a:ext cx="10117456" cy="689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2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 – state and props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7" name="Picture 3" descr="F:\Redux and Immutable with React\pics\Screenshot_2016-09-19-12-51-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982200" cy="66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FLUX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F:\Redux and Immutable with React\pics\Screenshot_2016-09-20-05-26-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0287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24400" y="3505200"/>
            <a:ext cx="6858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33400"/>
            <a:ext cx="838200" cy="6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24900" y="685800"/>
            <a:ext cx="838200" cy="6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5" name="Picture 3" descr="F:\Redux and Immutable with React\pics\Screenshot_2016-09-20-05-34-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32" y="457200"/>
            <a:ext cx="10144432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4000500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If Header wants to access state,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We have to push it to App but it 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Is not a good practice.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Solution:   Flux or </a:t>
            </a:r>
            <a:r>
              <a:rPr lang="en-US" dirty="0" err="1" smtClean="0">
                <a:solidFill>
                  <a:srgbClr val="FFFF00"/>
                </a:solidFill>
              </a:rPr>
              <a:t>Redux</a:t>
            </a:r>
            <a:endParaRPr lang="en-US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Why Framework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100" name="Picture 4" descr="F:\Redux and Immutable with React\pics\Screenshot_2016-09-19-02-22-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0820400" cy="73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7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Redux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F:\Redux and Immutable with React\pics\Screenshot_2016-09-20-05-36-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4" y="533400"/>
            <a:ext cx="10139363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6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Redux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F:\Redux and Immutable with React\pics\Screenshot_2016-09-20-05-36-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" y="457200"/>
            <a:ext cx="9898626" cy="66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17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Redux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F:\Redux and Immutable with React\pics\Screenshot_2016-09-20-06-03-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0736582" cy="704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7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Redux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F:\Redux and Immutable with React\pics\Screenshot_2016-09-20-06-06-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76864"/>
            <a:ext cx="10025063" cy="6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5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Redux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F:\Redux and Immutable with React\pics\Screenshot_2016-09-20-06-09-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4281"/>
            <a:ext cx="10363200" cy="731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30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Redux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F:\Redux and Immutable with React\pics\Screenshot_2016-09-20-06-11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04394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Redux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698227"/>
            <a:ext cx="2057400" cy="43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3" name="Picture 3" descr="F:\Redux and Immutable with React\pics\Screenshot_2016-09-20-06-12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10439400" cy="700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6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SPA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076" name="Picture 4" descr="F:\Redux and Immutable with React\pics\Screenshot_2016-09-19-02-25-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036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73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Redux and Immutable with React\pics\Screenshot_2016-05-14-07-21-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MVC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7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MVC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123" name="Picture 3" descr="F:\Redux and Immutable with React\pics\Screenshot_2016-09-19-02-25-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05156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2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MVC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146" name="Picture 2" descr="F:\Redux and Immutable with React\pics\Screenshot_2016-09-19-02-29-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08204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0" y="9144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As the application grows, we  add more models and </a:t>
            </a:r>
            <a:r>
              <a:rPr lang="en-US" dirty="0" err="1" smtClean="0">
                <a:solidFill>
                  <a:srgbClr val="FFFF00"/>
                </a:solidFill>
              </a:rPr>
              <a:t>views,then</a:t>
            </a:r>
            <a:r>
              <a:rPr lang="en-US" dirty="0" smtClean="0">
                <a:solidFill>
                  <a:srgbClr val="FFFF00"/>
                </a:solidFill>
              </a:rPr>
              <a:t> which view is updating model we will not know and debugging will become horrible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Redux and Immutable with React\pics\Screenshot_2016-05-14-07-28-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30" y="152400"/>
            <a:ext cx="915629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 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171" name="Picture 3" descr="F:\Redux and Immutable with React\pics\Screenshot_2016-09-19-02-32-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33400"/>
            <a:ext cx="100584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1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533400"/>
          </a:xfrm>
          <a:solidFill>
            <a:schemeClr val="tx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React 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194" name="Picture 2" descr="F:\Redux and Immutable with React\pics\Screenshot_2016-09-19-02-35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0120313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9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103</Words>
  <Application>Microsoft Office PowerPoint</Application>
  <PresentationFormat>On-screen Show (4:3)</PresentationFormat>
  <Paragraphs>32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REACT and REDUX</vt:lpstr>
      <vt:lpstr>Why Framework</vt:lpstr>
      <vt:lpstr>SPA</vt:lpstr>
      <vt:lpstr>MVC</vt:lpstr>
      <vt:lpstr>MVC</vt:lpstr>
      <vt:lpstr>MVC</vt:lpstr>
      <vt:lpstr>REACT</vt:lpstr>
      <vt:lpstr>React  </vt:lpstr>
      <vt:lpstr>React  </vt:lpstr>
      <vt:lpstr>React  </vt:lpstr>
      <vt:lpstr>React  </vt:lpstr>
      <vt:lpstr>React – Component Tree  </vt:lpstr>
      <vt:lpstr>React – Component Tree  </vt:lpstr>
      <vt:lpstr>React – Bundling with webpack</vt:lpstr>
      <vt:lpstr>React – Bundling with webpack</vt:lpstr>
      <vt:lpstr>React – state and props</vt:lpstr>
      <vt:lpstr>React – state and props</vt:lpstr>
      <vt:lpstr>FLUX</vt:lpstr>
      <vt:lpstr>REACT </vt:lpstr>
      <vt:lpstr>Redux</vt:lpstr>
      <vt:lpstr>Redux</vt:lpstr>
      <vt:lpstr>Redux</vt:lpstr>
      <vt:lpstr>Redux</vt:lpstr>
      <vt:lpstr>Redux</vt:lpstr>
      <vt:lpstr>Redux</vt:lpstr>
      <vt:lpstr>Redux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and REDUX</dc:title>
  <dc:creator>Administrator</dc:creator>
  <cp:lastModifiedBy>Administrator</cp:lastModifiedBy>
  <cp:revision>65</cp:revision>
  <dcterms:created xsi:type="dcterms:W3CDTF">2006-08-16T00:00:00Z</dcterms:created>
  <dcterms:modified xsi:type="dcterms:W3CDTF">2016-09-20T11:16:30Z</dcterms:modified>
</cp:coreProperties>
</file>